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2"/>
    <p:restoredTop sz="94613"/>
  </p:normalViewPr>
  <p:slideViewPr>
    <p:cSldViewPr snapToGrid="0" snapToObjects="1">
      <p:cViewPr>
        <p:scale>
          <a:sx n="78" d="100"/>
          <a:sy n="78" d="100"/>
        </p:scale>
        <p:origin x="-80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C619D-E159-0047-862F-50A62C8B4A35}" type="datetimeFigureOut">
              <a:rPr lang="en-US" smtClean="0"/>
              <a:t>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271E-428A-F848-9167-B81EF61B9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5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6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15664"/>
            <a:ext cx="6858000" cy="1274061"/>
          </a:xfrm>
        </p:spPr>
        <p:txBody>
          <a:bodyPr/>
          <a:lstStyle/>
          <a:p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10515600" cy="1175656"/>
          </a:xfrm>
        </p:spPr>
        <p:txBody>
          <a:bodyPr>
            <a:normAutofit/>
          </a:bodyPr>
          <a:lstStyle/>
          <a:p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10515600" cy="1175656"/>
          </a:xfrm>
        </p:spPr>
        <p:txBody>
          <a:bodyPr>
            <a:normAutofit/>
          </a:bodyPr>
          <a:lstStyle/>
          <a:p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2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okenweb updated">
      <a:dk1>
        <a:srgbClr val="303030"/>
      </a:dk1>
      <a:lt1>
        <a:srgbClr val="F3F3F3"/>
      </a:lt1>
      <a:dk2>
        <a:srgbClr val="893024"/>
      </a:dk2>
      <a:lt2>
        <a:srgbClr val="FCD788"/>
      </a:lt2>
      <a:accent1>
        <a:srgbClr val="E07D20"/>
      </a:accent1>
      <a:accent2>
        <a:srgbClr val="893024"/>
      </a:accent2>
      <a:accent3>
        <a:srgbClr val="FCD788"/>
      </a:accent3>
      <a:accent4>
        <a:srgbClr val="FFFFFF"/>
      </a:accent4>
      <a:accent5>
        <a:srgbClr val="303030"/>
      </a:accent5>
      <a:accent6>
        <a:srgbClr val="E07D20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20303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Garamond</vt:lpstr>
      <vt:lpstr>Tw Cen MT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Berg</dc:creator>
  <cp:lastModifiedBy>Evan Berg</cp:lastModifiedBy>
  <cp:revision>25</cp:revision>
  <dcterms:created xsi:type="dcterms:W3CDTF">2018-12-13T00:34:07Z</dcterms:created>
  <dcterms:modified xsi:type="dcterms:W3CDTF">2019-01-05T01:27:15Z</dcterms:modified>
</cp:coreProperties>
</file>